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5" r:id="rId34"/>
    <p:sldId id="396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09" r:id="rId48"/>
    <p:sldId id="410" r:id="rId49"/>
    <p:sldId id="411" r:id="rId50"/>
    <p:sldId id="412" r:id="rId51"/>
    <p:sldId id="413" r:id="rId52"/>
    <p:sldId id="414" r:id="rId53"/>
    <p:sldId id="415" r:id="rId54"/>
    <p:sldId id="416" r:id="rId55"/>
    <p:sldId id="417" r:id="rId56"/>
    <p:sldId id="418" r:id="rId57"/>
    <p:sldId id="419" r:id="rId58"/>
    <p:sldId id="420" r:id="rId59"/>
    <p:sldId id="421" r:id="rId60"/>
    <p:sldId id="422" r:id="rId61"/>
    <p:sldId id="423" r:id="rId62"/>
    <p:sldId id="424" r:id="rId63"/>
    <p:sldId id="425" r:id="rId64"/>
    <p:sldId id="426" r:id="rId65"/>
    <p:sldId id="427" r:id="rId66"/>
    <p:sldId id="428" r:id="rId67"/>
    <p:sldId id="429" r:id="rId68"/>
    <p:sldId id="430" r:id="rId69"/>
    <p:sldId id="4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  <p:sldId id="439" r:id="rId78"/>
    <p:sldId id="440" r:id="rId79"/>
    <p:sldId id="441" r:id="rId80"/>
    <p:sldId id="44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94AC-405D-7884-5DD3-60FBFAD9C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F8A9B-C68B-1430-FE4A-2CAF337C3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AA16D-827F-B03B-EA15-DD13DE0A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DC967-416A-99E2-8D55-41F14CEE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98A92-49C2-D58F-BDDA-6E5C9F6ED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66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9022-6548-8F33-23C5-4281930E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FAC689-E8B2-C990-146E-D2D49EDE5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37109-94AB-4634-50B9-ABEE93C51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80F96-EBA9-69EB-C432-4B03BD053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9BC64-8EB9-ADEE-2D75-BAF717EA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733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8EBB5-AB4B-20B4-AC9E-E31904AE8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D2B33-96F5-D4CB-6974-FCC6CAA11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BBB48-2D25-2918-9E80-F6E5ADB39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5D566-ECF8-DF40-DC82-1E9A0CDB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03F3E-F7A8-B3B5-5090-225BB7AE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45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BA117-DA8E-B270-F237-1A82E5DA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2D14A-301B-975C-CFD9-12B73D203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28AF7-4DA7-1B16-2A86-5F8632A1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E10FF-344C-9FE7-CC24-71D0999D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97C92-9475-CD49-ED0B-C6007E16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65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4B02-526B-C9E3-8A65-4CB52AF99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3559B-190B-AE33-C322-9C85E8AAC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E49E-1E42-CB04-6C4A-616E7AF0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0DD87-5DB9-E98E-8B79-2FE9CCA08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291EE-E178-5FCA-74C1-F3A7FC0B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12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E4C71-68D0-24DD-C4B2-54EA003F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FEBEE-2BA8-6AC3-3A9B-D84E2EACB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83DAD-85AD-14CC-FBC8-9B40943EA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9BCDB-A2BF-F080-ECF3-CC5B5F25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8A51E-3DD0-B5E4-8F1B-DE5261142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E68D5-82FF-0853-9E01-6D41F8D91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65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62690-258C-11DE-868E-935A8C9D1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F3EE4-3EAF-1EDD-707C-06CFB13C8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24159-4F0B-B33B-1A07-C7466B9B1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7EF03-DF21-B0BE-6F1D-093432A6E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9EB9BC-38D7-F1CB-0F27-096B51DE94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E9DBC-16E7-7CCD-87A5-752C9F0A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01F45-CDC2-4551-540A-94BB9B52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116C8-7CF1-9105-722A-00CA6CA4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712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EDD8-4487-162E-8F52-A4A7494C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E7867-6835-2067-F894-F486C5E5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BAC2A-BDDB-10C8-54FB-150165A6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F6010-106E-D185-179A-138733427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53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117C99-BCD5-ECAC-BD09-A7716919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51C28-BB54-988D-E303-9173C217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2DBBF-FDDD-28A1-1571-A3A0D239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6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42E9-5FE3-4D7B-99CD-281D2C185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DCD5E-EDC1-8D93-2E71-FB0973B6A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B11B9-DA75-FAED-539C-47900B910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99E1F-3951-4E41-F197-7976AA6C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1ADB5-B066-3E31-E55A-2A8F57B8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199BE-8CAB-1BB1-96B8-1FD7E2AF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26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5B6C1-8BC8-8C52-0EDC-B9751700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83222C-1039-732E-664E-33558F81D1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A3153-4EBB-EAC9-CE44-8B3006428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096D3-82F6-E775-8D8C-C2B80B7E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A7C6B-3A0C-82C8-D952-65224A5E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85FCB-C03B-CFB9-E6BF-24D175D9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22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8D44A-D643-197F-BF4A-74F4F7D1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0C320-90DF-C262-2D18-4B0FEBFA1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9FD6D-79E8-E40D-DEBA-D8EB58B9CD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2DDC0-325C-48D8-A8AC-49879FC92806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23345-426E-FED4-0BE3-4B70B7722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34C98-5B81-881C-F273-E4DFE309B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F9FDC-1CAB-4AC3-A8DB-F3E0323A7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40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Launching into Machine Learning</a:t>
            </a:r>
            <a:br>
              <a:rPr lang="en-IN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r>
              <a:rPr lang="en-IN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Google Cloud</a:t>
            </a:r>
            <a:br>
              <a:rPr lang="en-IN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56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05215-B394-80F0-9C23-01919A0B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4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47FCA-9FA8-5FEC-9960-0EA83829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5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4B66B-A433-350E-FF29-EB537999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2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47926-5444-F9DA-C30B-ABD11A42F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56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CD791-FE7A-75B9-218F-4ADDE6C9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92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7B679-DF6F-F3D1-763F-21AEFBDA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52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2763D-F571-81D1-16D0-F4C36A1C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27935-F3C6-9D16-8742-3EDFF536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82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7909D-DD70-D442-6660-FA26C3011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8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4A87C-B7D4-2900-0137-E7D60ADCB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8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1D25D-F2AD-56A5-F88B-6B28DB3B3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31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59AF8-F98C-289F-F5CE-931354AD0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23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356CF-3149-3A09-90FC-3811646F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77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D0443-43F6-FF71-7C56-2D990EBE1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85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BDFD9D-0626-8543-CFD6-E3E0C3D1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2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5226F-4A1C-E837-87BF-D4EC6AE0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2B50E-B054-CBA0-CE9F-F69B4424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1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What is automated machine learning?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2BE667-1B4B-94CE-8A82-057AC6E56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670685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E692D-3CB7-4C20-0DBC-37A0B1A4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82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AutoML</a:t>
            </a:r>
            <a: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regression model</a:t>
            </a:r>
            <a:b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57A73D-BD23-82C1-E179-225389E24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468486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7AACD-444E-EB3B-C747-EB98A5B9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61912"/>
            <a:ext cx="1010602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0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FFEA8-EFAA-4547-4203-DACBCDDC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50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AD14D-C972-2F73-7F62-D4A02325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50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E35F4-8DE5-675A-FC0E-5700DA9CE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21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C7E47-951B-9F12-5DB6-C75C8BBA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23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F5747-3A6C-5F32-F563-67FFEE47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79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Training an ML model using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BigQuery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ML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CB7857-BCDE-BCDF-7CFF-5235DE28F1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61131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046FE-135A-096D-E75D-0D4159E3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80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20876-D6C9-0AD0-790E-2DC572FF4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92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B39ED-AB03-49B5-2B4C-7E12A774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70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90972-59B4-8375-3EC3-D56D5A6D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84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AC1D2-6258-CC4B-0106-FACAAEE4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8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F4ACE-031E-A072-F7FD-975222AA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31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3BF03-0ACD-FC42-515E-9472668E5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324"/>
            <a:ext cx="12192000" cy="50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29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22CFE-771D-7F29-5687-E6C969FE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0BEA0-BC33-2F2C-E137-15435716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2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BigQuery</a:t>
            </a:r>
            <a: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ML hyperparameter tuning</a:t>
            </a:r>
            <a:b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7375D-7663-F263-2562-81B781D26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271158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B14B6-4AE7-DA5E-2446-67C638DCE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86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250C6-7FEF-B726-9FC0-0B83D5A7C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09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451DC-C2A4-1646-422B-5AB43F9F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00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031262-DB2A-261F-2DF3-CB7FA3C88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61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77D1F-EC85-8ECA-4D4A-0E809777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47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How to build and deploy a recommendation system with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BigQuery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ML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4A9139-23AF-1642-7E9A-2D0E1299A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66844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7D176-D712-5136-A232-CF9148755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62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23928-F048-B6A8-AD6C-08DB505D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3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F22EA-7889-986F-7651-61066AD4B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51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Introduction to loss functions</a:t>
            </a:r>
            <a:b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AAC6D-D66A-0D53-BA13-25728E170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249026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8808C-2121-9FF9-3F73-EE7FCAC9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69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77D79-A43A-E814-C33E-46DA5957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89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A0CB2-5915-8007-FF01-8F9CD5D2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019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241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15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281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65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CCFE3-94AD-A080-C739-094C33004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290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911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5824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959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2917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3347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8588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341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937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1626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96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47311-8CC1-8CBE-6B07-7B23FE7E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869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6217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640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3213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454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897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606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6623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3016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5483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68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40E52-8F0F-4606-EA6D-FD0B2240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2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02026-215C-ED61-85EC-DFE010AE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CE9B4-1BB0-EA74-94F5-B3A056E43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28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EB56A-5963-1532-A391-F44001C2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AD0AE-6441-45F5-FFC5-08C19FE3A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C523E-7BDE-DA44-3DE6-F2880165E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96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49</Words>
  <Application>Microsoft Office PowerPoint</Application>
  <PresentationFormat>Widescreen</PresentationFormat>
  <Paragraphs>7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Source Sans Pro</vt:lpstr>
      <vt:lpstr>Office Theme</vt:lpstr>
      <vt:lpstr>Launching into Machine Learning Google Cloud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automated machine learning? </vt:lpstr>
      <vt:lpstr>PowerPoint Presentation</vt:lpstr>
      <vt:lpstr>AutoML regression model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an ML model using BigQuery ML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BigQuery ML hyperparameter tuning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build and deploy a recommendation system with BigQuery ML </vt:lpstr>
      <vt:lpstr>PowerPoint Presentation</vt:lpstr>
      <vt:lpstr>PowerPoint Presentation</vt:lpstr>
      <vt:lpstr>Introduction to loss functions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Launching into Machine Learning Google Cloud </dc:title>
  <dc:creator>Kalyan Nandi</dc:creator>
  <cp:lastModifiedBy>Kalyan Nandi</cp:lastModifiedBy>
  <cp:revision>58</cp:revision>
  <dcterms:created xsi:type="dcterms:W3CDTF">2022-08-04T01:10:18Z</dcterms:created>
  <dcterms:modified xsi:type="dcterms:W3CDTF">2022-08-04T12:33:01Z</dcterms:modified>
</cp:coreProperties>
</file>